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1"/>
  </p:sldMasterIdLst>
  <p:sldIdLst>
    <p:sldId id="256" r:id="rId2"/>
    <p:sldId id="257" r:id="rId3"/>
    <p:sldId id="258" r:id="rId4"/>
    <p:sldId id="260" r:id="rId5"/>
    <p:sldId id="259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Win10" initials="W" lastIdx="1" clrIdx="0">
    <p:extLst>
      <p:ext uri="{19B8F6BF-5375-455C-9EA6-DF929625EA0E}">
        <p15:presenceInfo xmlns:p15="http://schemas.microsoft.com/office/powerpoint/2012/main" userId="Win10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691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0699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57131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726797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2175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567553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99257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00134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70682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15485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40911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6380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6119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54515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31333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40164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6277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5BBE3E-AA6C-4CC5-BCA5-1B8845FF5875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86016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  <p:sldLayoutId id="2147483707" r:id="rId12"/>
    <p:sldLayoutId id="2147483708" r:id="rId13"/>
    <p:sldLayoutId id="2147483709" r:id="rId14"/>
    <p:sldLayoutId id="2147483710" r:id="rId15"/>
    <p:sldLayoutId id="214748371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B6DC47-A2CC-4144-927B-3B95B5C5F6E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3823812-735B-4A3E-96B3-D9BEC04FAC0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75CF81C-8E2D-4317-BD98-D72A09EB37B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3862" y="214312"/>
            <a:ext cx="11344275" cy="6429375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CCE919F8-3AFE-49D3-91C8-1A1892F6FAEB}"/>
              </a:ext>
            </a:extLst>
          </p:cNvPr>
          <p:cNvSpPr txBox="1"/>
          <p:nvPr/>
        </p:nvSpPr>
        <p:spPr>
          <a:xfrm>
            <a:off x="2911152" y="3013788"/>
            <a:ext cx="645678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dirty="0"/>
              <a:t>قسم اللغة الإنجليزية</a:t>
            </a:r>
          </a:p>
          <a:p>
            <a:pPr algn="ctr"/>
            <a:r>
              <a:rPr lang="ar-SA" dirty="0"/>
              <a:t>الفرقة الثالثة</a:t>
            </a:r>
          </a:p>
          <a:p>
            <a:pPr algn="ctr"/>
            <a:r>
              <a:rPr lang="ar-SA" dirty="0"/>
              <a:t>تاريخ اللغة</a:t>
            </a:r>
          </a:p>
          <a:p>
            <a:pPr algn="ctr"/>
            <a:r>
              <a:rPr lang="ar-SA" dirty="0"/>
              <a:t>د/منة محمد سلامة المصري</a:t>
            </a:r>
          </a:p>
          <a:p>
            <a:pPr algn="ctr"/>
            <a:r>
              <a:rPr lang="ar-SA" dirty="0"/>
              <a:t>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70741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1F8BBC-7765-4164-9536-3C6DA9E65A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new changes of early modern English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354206-CF1D-4DAF-887B-B7AC16B9E8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Changes in Demonstrative pronouns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Changes in Verbs :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60903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DB4F47-A213-439D-AC92-D85B46C108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Demonstrative pronouns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8707E2B-74A2-421D-A8E9-7CCD8B2F59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Demonstrative pronouns in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PdE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are this/these, that/those. In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EModE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there was another demonstrative, appearing in various forms: yon, yond, yonder, meaning ‘that over there’, suggesting a distance from both the speaker and the hearer</a:t>
            </a:r>
          </a:p>
        </p:txBody>
      </p:sp>
    </p:spTree>
    <p:extLst>
      <p:ext uri="{BB962C8B-B14F-4D97-AF65-F5344CB8AC3E}">
        <p14:creationId xmlns:p14="http://schemas.microsoft.com/office/powerpoint/2010/main" val="33169749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20A328-FF2C-4DC4-BCCF-621ABFB08C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11779"/>
            <a:ext cx="10730204" cy="801202"/>
          </a:xfrm>
        </p:spPr>
        <p:txBody>
          <a:bodyPr>
            <a:normAutofit/>
          </a:bodyPr>
          <a:lstStyle/>
          <a:p>
            <a:r>
              <a:rPr lang="en-US" b="1" dirty="0"/>
              <a:t>Verbs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D3D366-B226-4AD8-AF49-8F727D0FF7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52939"/>
            <a:ext cx="10515600" cy="4824024"/>
          </a:xfrm>
        </p:spPr>
        <p:txBody>
          <a:bodyPr>
            <a:norm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Again, the morphology of verbs in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EModE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quite similar to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PdE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but there are some important differences.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Verbs generally take the suffix –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est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(often –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in the Indicative mood, when the subject of the clause is the pronoun thou.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Some verbs, on the other hand, take the suffix –t in the 2nd person singular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the 3rd person singular. 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ending –eth (or –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is used. 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By the end of the 17th century, -(e)s completely replaced the old -(e)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general use.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Past Participle of most verbs was also identical to the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PdE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ones.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96588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87B0D1-B163-4405-A4A5-AF739D1796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82540"/>
          </a:xfrm>
        </p:spPr>
        <p:txBody>
          <a:bodyPr>
            <a:norm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Examples: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63CFB4-84BC-4B45-9CC5-1027F3E864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78294"/>
            <a:ext cx="10515600" cy="4908000"/>
          </a:xfrm>
        </p:spPr>
        <p:txBody>
          <a:bodyPr>
            <a:norm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Thou canst not make one hair white or black </a:t>
            </a:r>
          </a:p>
          <a:p>
            <a:r>
              <a:rPr lang="en-US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giveth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light unto all that are in the house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91443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8615BF-E804-4D34-ADCF-38456F3775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99322"/>
          </a:xfrm>
        </p:spPr>
        <p:txBody>
          <a:bodyPr>
            <a:normAutofit/>
          </a:bodyPr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Strong and weak verbs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802274-C9C9-426D-85F0-218BC80BDA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259633"/>
            <a:ext cx="8596668" cy="4781729"/>
          </a:xfrm>
        </p:spPr>
        <p:txBody>
          <a:bodyPr>
            <a:norm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traditional classification of strong and weak verbs gives way to division into regular and irregular.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Thus the general rule is : the past tense by adding -ed, Participle II by means of adding the suffix -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 the stem of the infinitive.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Irregular verbs form their participle with the help of the suffix -n, and those that lost the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sufix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altogether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examples: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show - showed - showed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wax - waxed - waxed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8725351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37</TotalTime>
  <Words>310</Words>
  <Application>Microsoft Office PowerPoint</Application>
  <PresentationFormat>Widescreen</PresentationFormat>
  <Paragraphs>28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Times New Roman</vt:lpstr>
      <vt:lpstr>Trebuchet MS</vt:lpstr>
      <vt:lpstr>Wingdings 3</vt:lpstr>
      <vt:lpstr>Facet</vt:lpstr>
      <vt:lpstr>PowerPoint Presentation</vt:lpstr>
      <vt:lpstr>The new changes of early modern English</vt:lpstr>
      <vt:lpstr>Demonstrative pronouns</vt:lpstr>
      <vt:lpstr>Verbs</vt:lpstr>
      <vt:lpstr>Examples:</vt:lpstr>
      <vt:lpstr>Strong and weak verbs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Win10</dc:creator>
  <cp:lastModifiedBy>Win10</cp:lastModifiedBy>
  <cp:revision>6</cp:revision>
  <dcterms:created xsi:type="dcterms:W3CDTF">2020-03-18T12:46:15Z</dcterms:created>
  <dcterms:modified xsi:type="dcterms:W3CDTF">2020-03-18T13:25:52Z</dcterms:modified>
</cp:coreProperties>
</file>